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7" r:id="rId8"/>
    <p:sldId id="261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Номинация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квалификационная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категория</a:t>
            </a:r>
            <a:b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«________________________»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6632"/>
            <a:ext cx="6400800" cy="50405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«Методическая копилка по аттестации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–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2026»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>
          <a:xfrm>
            <a:off x="3851920" y="3284984"/>
            <a:ext cx="49685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ФИО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Должность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Место работы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Городской/муниципальный округ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12032" y="6021288"/>
            <a:ext cx="6400800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</a:rPr>
              <a:t>Пермь, 2026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69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849"/>
            <a:ext cx="8229600" cy="53303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70" y="721675"/>
            <a:ext cx="8229600" cy="1483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Обобщающий тезис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2276872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результатов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3819" y="4429647"/>
            <a:ext cx="8229600" cy="1483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Перспективы профессионального роста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83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06613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2.1.1.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освоения обучающимися образовательных программ по итогам мониторингов и иных форм контроля, проводимых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96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742" y="3289"/>
            <a:ext cx="8301608" cy="83342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2.1.2.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освоения обучающимися образовательных программ по итогам мониторинга системы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8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2.2, 2.3, 2.4. Развитие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обучающихся способностей к научной (интеллектуальной), творческой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физкультурно-спортивной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845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58"/>
            <a:ext cx="8424936" cy="66343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3.1. Продуктивное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образовательных технологий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09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206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4.1. Результаты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воспитательной работы с обучающимися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5.1. Активное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в работе методических объединений педагогических работников организаций, проблемных групп, временных творческих коллективов и др.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271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645"/>
            <a:ext cx="8229600" cy="10081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5.2. Транслирование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педагогических коллективах опыта практических результатов своей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8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645"/>
            <a:ext cx="8229600" cy="53303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5.3. Экспертная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657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124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Номинация 1 Первая квалификационная категория Должность «________________________» </vt:lpstr>
      <vt:lpstr>2.1.1. Результаты освоения обучающимися образовательных программ по итогам мониторингов и иных форм контроля, проводимых организацией</vt:lpstr>
      <vt:lpstr>2.1.2. Результаты освоения обучающимися образовательных программ по итогам мониторинга системы образования</vt:lpstr>
      <vt:lpstr>2.2, 2.3, 2.4. Развитие у обучающихся способностей к научной (интеллектуальной), творческой,  физкультурно-спортивной деятельности</vt:lpstr>
      <vt:lpstr>3.1. Продуктивное использование образовательных технологий </vt:lpstr>
      <vt:lpstr>4.1. Результаты воспитательной работы с обучающимися</vt:lpstr>
      <vt:lpstr>5.1. Активное участие в работе методических объединений педагогических работников организаций, проблемных групп, временных творческих коллективов и др.</vt:lpstr>
      <vt:lpstr>5.2. Транслирование в педагогических коллективах опыта практических результатов своей профессиональной деятельности</vt:lpstr>
      <vt:lpstr>5.3. Экспертная деятельность педагога</vt:lpstr>
      <vt:lpstr>Вывод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Номинация 1. Первая квалификационная категория</dc:title>
  <dc:creator>Коротаева Татьяна Викторовна</dc:creator>
  <cp:lastModifiedBy>Коротаева Татьяна Викторовна</cp:lastModifiedBy>
  <cp:revision>36</cp:revision>
  <dcterms:created xsi:type="dcterms:W3CDTF">2024-01-30T12:54:14Z</dcterms:created>
  <dcterms:modified xsi:type="dcterms:W3CDTF">2026-02-17T11:54:37Z</dcterms:modified>
</cp:coreProperties>
</file>